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67" r:id="rId29"/>
    <p:sldId id="268" r:id="rId30"/>
    <p:sldId id="269" r:id="rId31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2664" y="-8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6893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912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1078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7370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719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7563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9960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6256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5949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6756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5798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D39CA-5E24-4C0A-9A34-B047724593FB}" type="datetimeFigureOut">
              <a:rPr lang="pt-BR" smtClean="0"/>
              <a:t>18/06/2025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C5ACF-8BB4-4868-9939-0A79246486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44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310902" y="259569"/>
            <a:ext cx="84969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Aluno: Gabriel </a:t>
            </a:r>
            <a:r>
              <a:rPr lang="pt-BR" dirty="0" err="1" smtClean="0"/>
              <a:t>Kaicon</a:t>
            </a:r>
            <a:r>
              <a:rPr lang="pt-BR" dirty="0" smtClean="0"/>
              <a:t> </a:t>
            </a:r>
            <a:r>
              <a:rPr lang="pt-BR" dirty="0"/>
              <a:t>B</a:t>
            </a:r>
            <a:r>
              <a:rPr lang="pt-BR" dirty="0" smtClean="0"/>
              <a:t>atista Hilário</a:t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/>
              <a:t>Para o projeto em que você colocou três entidades de banco, entre as quais havia ao menos uma associação de um para muitos e uma associação de muitos para muitos, construa as interfaces usando o </a:t>
            </a:r>
            <a:r>
              <a:rPr lang="pt-BR" dirty="0" err="1"/>
              <a:t>Handlebars</a:t>
            </a:r>
            <a:r>
              <a:rPr lang="pt-BR" dirty="0"/>
              <a:t>. Entregar um arquivo PDF com um parágrafo explicando o que fez e com </a:t>
            </a:r>
            <a:r>
              <a:rPr lang="pt-BR" dirty="0" err="1"/>
              <a:t>prints</a:t>
            </a:r>
            <a:r>
              <a:rPr lang="pt-BR" dirty="0"/>
              <a:t> do código e do resultado para validar e ilustrar a resposta</a:t>
            </a:r>
            <a:r>
              <a:rPr lang="pt-BR" dirty="0" smtClean="0"/>
              <a:t>.</a:t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>Tive dificuldade durante a atividade, pois faltei diversas aulas, e precisei de ajuda dos colegas, professor e pesquisa na internet. Tinha familiaridade com Node Express, mas nunca tinha usado </a:t>
            </a:r>
            <a:r>
              <a:rPr lang="pt-BR" dirty="0" err="1" smtClean="0"/>
              <a:t>handlebar</a:t>
            </a:r>
            <a:r>
              <a:rPr lang="pt-BR" dirty="0" smtClean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992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140" y="476672"/>
            <a:ext cx="9217202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3588" y="-1714500"/>
            <a:ext cx="18291176" cy="10288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0688"/>
            <a:ext cx="9217202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2" y="620687"/>
            <a:ext cx="9082708" cy="510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1532" b="61916"/>
          <a:stretch/>
        </p:blipFill>
        <p:spPr bwMode="auto">
          <a:xfrm>
            <a:off x="-8508" y="0"/>
            <a:ext cx="6661347" cy="2084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CaixaDeTexto 1"/>
          <p:cNvSpPr txBox="1"/>
          <p:nvPr/>
        </p:nvSpPr>
        <p:spPr>
          <a:xfrm>
            <a:off x="6652838" y="260648"/>
            <a:ext cx="22396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Cliquei em “</a:t>
            </a:r>
            <a:r>
              <a:rPr lang="pt-BR" dirty="0" err="1" smtClean="0">
                <a:solidFill>
                  <a:srgbClr val="FF0000"/>
                </a:solidFill>
              </a:rPr>
              <a:t>del</a:t>
            </a:r>
            <a:r>
              <a:rPr lang="pt-BR" dirty="0" smtClean="0">
                <a:solidFill>
                  <a:srgbClr val="FF0000"/>
                </a:solidFill>
              </a:rPr>
              <a:t>” para apagar o último registro. E ele apagou o último registro</a:t>
            </a:r>
            <a:br>
              <a:rPr lang="pt-BR" dirty="0" smtClean="0">
                <a:solidFill>
                  <a:srgbClr val="FF0000"/>
                </a:solidFill>
              </a:rPr>
            </a:br>
            <a:r>
              <a:rPr lang="pt-BR" dirty="0" smtClean="0">
                <a:solidFill>
                  <a:srgbClr val="FF0000"/>
                </a:solidFill>
              </a:rPr>
              <a:t>       |</a:t>
            </a:r>
            <a:br>
              <a:rPr lang="pt-BR" dirty="0" smtClean="0">
                <a:solidFill>
                  <a:srgbClr val="FF0000"/>
                </a:solidFill>
              </a:rPr>
            </a:br>
            <a:r>
              <a:rPr lang="pt-BR" dirty="0" smtClean="0">
                <a:solidFill>
                  <a:srgbClr val="FF0000"/>
                </a:solidFill>
              </a:rPr>
              <a:t>       V</a:t>
            </a:r>
          </a:p>
          <a:p>
            <a:endParaRPr lang="pt-BR" dirty="0">
              <a:solidFill>
                <a:srgbClr val="FF0000"/>
              </a:solidFill>
            </a:endParaRPr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64" y="2084164"/>
            <a:ext cx="9059862" cy="47299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691680" y="116632"/>
            <a:ext cx="468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Tem que mostrar o restante</a:t>
            </a:r>
            <a:endParaRPr lang="pt-B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2180"/>
            <a:ext cx="9012059" cy="5069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0029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764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" y="1052736"/>
            <a:ext cx="9142884" cy="5142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330" y="692696"/>
            <a:ext cx="9143999" cy="5143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8720"/>
            <a:ext cx="9160701" cy="515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993" y="692696"/>
            <a:ext cx="9074152" cy="5104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696"/>
            <a:ext cx="9144000" cy="5143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29" y="692696"/>
            <a:ext cx="9155829" cy="51500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0688"/>
            <a:ext cx="9217202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62616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28</Words>
  <Application>Microsoft Office PowerPoint</Application>
  <PresentationFormat>Apresentação na tela (4:3)</PresentationFormat>
  <Paragraphs>3</Paragraphs>
  <Slides>30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1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KAICON BATISTA HILARIO</dc:creator>
  <cp:lastModifiedBy>GABRIEL KAICON BATISTA HILARIO</cp:lastModifiedBy>
  <cp:revision>5</cp:revision>
  <dcterms:created xsi:type="dcterms:W3CDTF">2025-06-18T12:32:41Z</dcterms:created>
  <dcterms:modified xsi:type="dcterms:W3CDTF">2025-06-18T13:32:03Z</dcterms:modified>
</cp:coreProperties>
</file>

<file path=docProps/thumbnail.jpeg>
</file>